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7424-3EE1-4D5E-9EEB-B983A68DA1F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AB4F-4967-495D-BA1E-019DCD5E81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7424-3EE1-4D5E-9EEB-B983A68DA1F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AB4F-4967-495D-BA1E-019DCD5E81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7424-3EE1-4D5E-9EEB-B983A68DA1F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AB4F-4967-495D-BA1E-019DCD5E81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7424-3EE1-4D5E-9EEB-B983A68DA1F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AB4F-4967-495D-BA1E-019DCD5E81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7424-3EE1-4D5E-9EEB-B983A68DA1F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AB4F-4967-495D-BA1E-019DCD5E81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7424-3EE1-4D5E-9EEB-B983A68DA1F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AB4F-4967-495D-BA1E-019DCD5E81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7424-3EE1-4D5E-9EEB-B983A68DA1F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AB4F-4967-495D-BA1E-019DCD5E81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7424-3EE1-4D5E-9EEB-B983A68DA1F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AB4F-4967-495D-BA1E-019DCD5E81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7424-3EE1-4D5E-9EEB-B983A68DA1F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AB4F-4967-495D-BA1E-019DCD5E81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7424-3EE1-4D5E-9EEB-B983A68DA1F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AB4F-4967-495D-BA1E-019DCD5E81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7424-3EE1-4D5E-9EEB-B983A68DA1F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AB4F-4967-495D-BA1E-019DCD5E81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7424-3EE1-4D5E-9EEB-B983A68DA1F2}" type="datetimeFigureOut">
              <a:rPr lang="en-US" smtClean="0"/>
              <a:t>8/19/2013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FAB4F-4967-495D-BA1E-019DCD5E81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Engravers MT" pitchFamily="18" charset="0"/>
              </a:rPr>
              <a:t>SISTEM KELISTRIKAN</a:t>
            </a:r>
            <a:endParaRPr lang="en-US" dirty="0">
              <a:latin typeface="Engravers MT" pitchFamily="18" charset="0"/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>
            <a:normAutofit/>
          </a:bodyPr>
          <a:lstStyle/>
          <a:p>
            <a:r>
              <a:rPr lang="en-US" sz="1400" dirty="0" err="1" smtClean="0"/>
              <a:t>Oleh</a:t>
            </a:r>
            <a:r>
              <a:rPr lang="en-US" sz="1400" dirty="0" smtClean="0"/>
              <a:t> :</a:t>
            </a:r>
          </a:p>
          <a:p>
            <a:r>
              <a:rPr lang="en-US" sz="1400" dirty="0" smtClean="0"/>
              <a:t>SGO</a:t>
            </a:r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Program </a:t>
            </a:r>
            <a:r>
              <a:rPr lang="en-US" sz="1400" dirty="0" err="1" smtClean="0"/>
              <a:t>Studi</a:t>
            </a:r>
            <a:endParaRPr lang="en-US" sz="1400" dirty="0" smtClean="0"/>
          </a:p>
          <a:p>
            <a:r>
              <a:rPr lang="en-US" sz="1400" dirty="0" smtClean="0"/>
              <a:t>D3 </a:t>
            </a:r>
            <a:r>
              <a:rPr lang="en-US" sz="1400" dirty="0" err="1" smtClean="0"/>
              <a:t>Teknik</a:t>
            </a:r>
            <a:r>
              <a:rPr lang="en-US" sz="1400" dirty="0" smtClean="0"/>
              <a:t> Telekomunikasi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Britannic Bold" pitchFamily="34" charset="0"/>
              </a:rPr>
              <a:t>Sistem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Tenaga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Listrik</a:t>
            </a:r>
            <a:endParaRPr lang="en-US" dirty="0">
              <a:latin typeface="Britann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3 </a:t>
            </a:r>
            <a:r>
              <a:rPr lang="en-US" dirty="0" err="1" smtClean="0"/>
              <a:t>bagian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Pembangkit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Penyaluran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76375"/>
            <a:ext cx="88201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listrik</a:t>
            </a:r>
            <a:endParaRPr lang="en-US" sz="2400" dirty="0" smtClean="0"/>
          </a:p>
          <a:p>
            <a:r>
              <a:rPr lang="en-US" sz="1800" dirty="0" smtClean="0"/>
              <a:t>Air,</a:t>
            </a:r>
          </a:p>
          <a:p>
            <a:r>
              <a:rPr lang="en-US" sz="1800" dirty="0" err="1" smtClean="0"/>
              <a:t>Uap</a:t>
            </a:r>
            <a:r>
              <a:rPr lang="en-US" sz="1800" dirty="0" smtClean="0"/>
              <a:t>,</a:t>
            </a:r>
            <a:endParaRPr lang="en-US" sz="1800" dirty="0"/>
          </a:p>
          <a:p>
            <a:r>
              <a:rPr lang="en-US" sz="1800" dirty="0" err="1" smtClean="0"/>
              <a:t>Panas</a:t>
            </a:r>
            <a:r>
              <a:rPr lang="en-US" sz="1800" dirty="0" smtClean="0"/>
              <a:t> </a:t>
            </a:r>
            <a:r>
              <a:rPr lang="en-US" sz="1800" dirty="0" err="1" smtClean="0"/>
              <a:t>Bumi</a:t>
            </a:r>
            <a:r>
              <a:rPr lang="en-US" sz="1800" dirty="0" smtClean="0"/>
              <a:t>,</a:t>
            </a:r>
          </a:p>
          <a:p>
            <a:r>
              <a:rPr lang="en-US" sz="1800" dirty="0" err="1" smtClean="0"/>
              <a:t>Nuklir</a:t>
            </a:r>
            <a:r>
              <a:rPr lang="en-US" sz="1800" dirty="0" smtClean="0"/>
              <a:t>,</a:t>
            </a:r>
          </a:p>
          <a:p>
            <a:r>
              <a:rPr lang="en-US" sz="1800" dirty="0" smtClean="0"/>
              <a:t>Surya, </a:t>
            </a:r>
            <a:r>
              <a:rPr lang="en-US" sz="1800" dirty="0" err="1" smtClean="0"/>
              <a:t>dll</a:t>
            </a: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2400" dirty="0" err="1" smtClean="0"/>
              <a:t>Transmisi</a:t>
            </a:r>
            <a:r>
              <a:rPr lang="en-US" sz="2400" dirty="0" smtClean="0"/>
              <a:t> </a:t>
            </a:r>
            <a:r>
              <a:rPr lang="en-US" sz="2400" dirty="0" err="1" smtClean="0"/>
              <a:t>Listrik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1700" dirty="0" smtClean="0"/>
              <a:t>SALURAN </a:t>
            </a:r>
            <a:r>
              <a:rPr lang="en-US" sz="1700" dirty="0"/>
              <a:t>UDARA TEGANGAN EKSTRA TINGGI (SUTET) 200 KV – 500 </a:t>
            </a:r>
            <a:r>
              <a:rPr lang="en-US" sz="1700" dirty="0" smtClean="0"/>
              <a:t>KV</a:t>
            </a:r>
          </a:p>
          <a:p>
            <a:pPr marL="457200" indent="-457200">
              <a:buAutoNum type="arabicPeriod"/>
            </a:pPr>
            <a:r>
              <a:rPr lang="en-US" sz="1700" dirty="0" smtClean="0"/>
              <a:t>SALURAN </a:t>
            </a:r>
            <a:r>
              <a:rPr lang="en-US" sz="1700" dirty="0"/>
              <a:t>UDARA TEGANGAN TINGGI (SUTT) 30 KV – 150 </a:t>
            </a:r>
            <a:r>
              <a:rPr lang="en-US" sz="1700" dirty="0" smtClean="0"/>
              <a:t>KV</a:t>
            </a:r>
          </a:p>
          <a:p>
            <a:pPr marL="457200" indent="-457200">
              <a:buAutoNum type="arabicPeriod"/>
            </a:pPr>
            <a:r>
              <a:rPr lang="en-US" sz="1700" dirty="0" smtClean="0"/>
              <a:t>SALURAN </a:t>
            </a:r>
            <a:r>
              <a:rPr lang="en-US" sz="1700" dirty="0"/>
              <a:t>KABEL TEGANGAN TINGGI (SKTT) 30 KV – 150 </a:t>
            </a:r>
            <a:r>
              <a:rPr lang="en-US" sz="1700" dirty="0" smtClean="0"/>
              <a:t>KV</a:t>
            </a:r>
          </a:p>
          <a:p>
            <a:pPr marL="457200" indent="-457200">
              <a:buAutoNum type="arabicPeriod"/>
            </a:pPr>
            <a:r>
              <a:rPr lang="en-US" sz="1700" dirty="0" smtClean="0"/>
              <a:t>SALURAN </a:t>
            </a:r>
            <a:r>
              <a:rPr lang="en-US" sz="1700" dirty="0"/>
              <a:t>UDARA TEGANGAN MENENGAH (SUTM) 6 KV – 30 </a:t>
            </a:r>
            <a:r>
              <a:rPr lang="en-US" sz="1700" dirty="0" smtClean="0"/>
              <a:t>KV</a:t>
            </a:r>
          </a:p>
          <a:p>
            <a:pPr marL="457200" indent="-457200">
              <a:buAutoNum type="arabicPeriod"/>
            </a:pPr>
            <a:r>
              <a:rPr lang="en-US" sz="1700" dirty="0" smtClean="0"/>
              <a:t>SALURAN </a:t>
            </a:r>
            <a:r>
              <a:rPr lang="en-US" sz="1700" dirty="0"/>
              <a:t>KABEL TEGANGAN MENENGAH (SKTM) 6 KV – 20 </a:t>
            </a:r>
            <a:r>
              <a:rPr lang="en-US" sz="1700" dirty="0" smtClean="0"/>
              <a:t>KV</a:t>
            </a:r>
          </a:p>
          <a:p>
            <a:pPr marL="457200" indent="-457200">
              <a:buAutoNum type="arabicPeriod"/>
            </a:pPr>
            <a:r>
              <a:rPr lang="en-US" sz="1700" dirty="0" smtClean="0"/>
              <a:t>SALURAN </a:t>
            </a:r>
            <a:r>
              <a:rPr lang="en-US" sz="1700" dirty="0"/>
              <a:t>UDARA TEGANGAN RENDAH (SUTR) 40 VOLT – 1000 </a:t>
            </a:r>
            <a:r>
              <a:rPr lang="en-US" sz="1700" dirty="0" smtClean="0"/>
              <a:t>VOLT</a:t>
            </a:r>
          </a:p>
          <a:p>
            <a:pPr marL="457200" indent="-457200">
              <a:buAutoNum type="arabicPeriod"/>
            </a:pPr>
            <a:r>
              <a:rPr lang="en-US" sz="1800" dirty="0" smtClean="0"/>
              <a:t>SALURAN </a:t>
            </a:r>
            <a:r>
              <a:rPr lang="en-US" sz="1800" dirty="0"/>
              <a:t>KABEL TEGANGAN RENDAH (SKTR) 40 VOLT – 1000 VOLT</a:t>
            </a:r>
            <a:endParaRPr lang="en-US" sz="1700" dirty="0"/>
          </a:p>
        </p:txBody>
      </p:sp>
      <p:pic>
        <p:nvPicPr>
          <p:cNvPr id="3074" name="Picture 2" descr="http://3.bp.blogspot.com/-yEOfE4DzQIA/TwakVWFIC4I/AAAAAAAAABI/3XwEqNwqENU/s320/pln+listr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066800"/>
            <a:ext cx="3733800" cy="2800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Fasa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 err="1" smtClean="0"/>
              <a:t>Fasa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kelistrikan</a:t>
            </a:r>
            <a:r>
              <a:rPr lang="en-US" dirty="0" smtClean="0"/>
              <a:t>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yang </a:t>
            </a:r>
            <a:r>
              <a:rPr lang="en-US" dirty="0" err="1" smtClean="0"/>
              <a:t>dilewatkan</a:t>
            </a:r>
            <a:endParaRPr lang="en-US" dirty="0" smtClean="0"/>
          </a:p>
          <a:p>
            <a:r>
              <a:rPr lang="en-US" dirty="0" smtClean="0"/>
              <a:t>Di Indonesia </a:t>
            </a:r>
            <a:r>
              <a:rPr lang="en-US" dirty="0" err="1" smtClean="0"/>
              <a:t>ada</a:t>
            </a:r>
            <a:r>
              <a:rPr lang="en-US" dirty="0" smtClean="0"/>
              <a:t> 2 </a:t>
            </a:r>
            <a:r>
              <a:rPr lang="en-US" dirty="0" err="1" smtClean="0"/>
              <a:t>jenis</a:t>
            </a:r>
            <a:r>
              <a:rPr lang="en-US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sistem</a:t>
            </a:r>
            <a:r>
              <a:rPr lang="en-US" sz="2400" dirty="0" smtClean="0"/>
              <a:t> 1 </a:t>
            </a:r>
            <a:r>
              <a:rPr lang="en-US" sz="2400" dirty="0" err="1" smtClean="0"/>
              <a:t>fasa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sistem</a:t>
            </a:r>
            <a:r>
              <a:rPr lang="en-US" sz="2400" dirty="0" smtClean="0"/>
              <a:t> 3 </a:t>
            </a:r>
            <a:r>
              <a:rPr lang="en-US" sz="2400" dirty="0" err="1" smtClean="0"/>
              <a:t>fasa</a:t>
            </a:r>
            <a:endParaRPr lang="en-US" sz="2400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3505200"/>
            <a:ext cx="3352800" cy="2439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Beda 1 </a:t>
            </a:r>
            <a:r>
              <a:rPr lang="en-US" dirty="0" err="1" smtClean="0"/>
              <a:t>fasa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3 </a:t>
            </a:r>
            <a:r>
              <a:rPr lang="en-US" dirty="0" err="1" smtClean="0"/>
              <a:t>fasa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8436" name="Picture 4" descr="https://encrypted-tbn0.gstatic.com/images?q=tbn:ANd9GcTn-VOQNx2oRDdbo-5O5ZEr5sKiSeoh_HUoOYenKviEoAGFpIK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057400"/>
            <a:ext cx="3962400" cy="2938782"/>
          </a:xfrm>
          <a:prstGeom prst="rect">
            <a:avLst/>
          </a:prstGeom>
          <a:noFill/>
        </p:spPr>
      </p:pic>
      <p:pic>
        <p:nvPicPr>
          <p:cNvPr id="18438" name="Picture 6" descr="http://www.reocities.com/pengukuran_listrik/gambar/wav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590800"/>
            <a:ext cx="3200400" cy="1571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166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SISTEM KELISTRIKAN</vt:lpstr>
      <vt:lpstr>Sistem Tenaga Listrik</vt:lpstr>
      <vt:lpstr>Cont’</vt:lpstr>
      <vt:lpstr>Cont’</vt:lpstr>
      <vt:lpstr>Sistem Fasa Listrik</vt:lpstr>
      <vt:lpstr>Beda 1 fasa dan 3 fasa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KELISTRIKAN</dc:title>
  <dc:creator>gondo</dc:creator>
  <cp:lastModifiedBy>gondo</cp:lastModifiedBy>
  <cp:revision>11</cp:revision>
  <dcterms:created xsi:type="dcterms:W3CDTF">2013-08-19T06:04:34Z</dcterms:created>
  <dcterms:modified xsi:type="dcterms:W3CDTF">2013-08-19T07:50:42Z</dcterms:modified>
</cp:coreProperties>
</file>