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8E37-E999-4F96-86CF-24A73443419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30A11-57F6-4E4C-8546-BE603FC65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9718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Broadway" pitchFamily="82" charset="0"/>
              </a:rPr>
              <a:t>Pengantar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Sistem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Tenaga</a:t>
            </a:r>
            <a:r>
              <a:rPr lang="en-US" dirty="0" smtClean="0">
                <a:latin typeface="Broadway" pitchFamily="82" charset="0"/>
              </a:rPr>
              <a:t> </a:t>
            </a:r>
            <a:r>
              <a:rPr lang="en-US" dirty="0" err="1" smtClean="0">
                <a:latin typeface="Broadway" pitchFamily="82" charset="0"/>
              </a:rPr>
              <a:t>Listrik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1400" dirty="0" err="1" smtClean="0"/>
              <a:t>Oleh</a:t>
            </a:r>
            <a:r>
              <a:rPr lang="en-US" sz="1400" dirty="0" smtClean="0"/>
              <a:t> :</a:t>
            </a:r>
          </a:p>
          <a:p>
            <a:r>
              <a:rPr lang="en-US" sz="1400" dirty="0" smtClean="0"/>
              <a:t>SGO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Program </a:t>
            </a:r>
            <a:r>
              <a:rPr lang="en-US" sz="1400" dirty="0" err="1" smtClean="0"/>
              <a:t>Studi</a:t>
            </a:r>
            <a:endParaRPr lang="en-US" sz="1400" dirty="0" smtClean="0"/>
          </a:p>
          <a:p>
            <a:r>
              <a:rPr lang="en-US" sz="1400" dirty="0" smtClean="0"/>
              <a:t>D3 </a:t>
            </a:r>
            <a:r>
              <a:rPr lang="en-US" sz="1400" dirty="0" err="1" smtClean="0"/>
              <a:t>Teknik</a:t>
            </a:r>
            <a:r>
              <a:rPr lang="en-US" sz="1400" dirty="0" smtClean="0"/>
              <a:t> Telekomunikasi</a:t>
            </a:r>
            <a:endParaRPr lang="en-US" sz="1400" dirty="0"/>
          </a:p>
        </p:txBody>
      </p:sp>
      <p:pic>
        <p:nvPicPr>
          <p:cNvPr id="1026" name="Picture 2" descr="Listr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71950" cy="3124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rumah-rumah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 descr="C:\Users\gondo\Pictures\box-33399_6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667000"/>
            <a:ext cx="224028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3 </a:t>
            </a:r>
            <a:r>
              <a:rPr lang="en-US" dirty="0" err="1" smtClean="0"/>
              <a:t>fasa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gondo\Pictures\3-Phas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8287163" cy="364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3 </a:t>
            </a:r>
            <a:r>
              <a:rPr lang="en-US" dirty="0" err="1" smtClean="0"/>
              <a:t>fasa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3 </a:t>
            </a:r>
            <a:r>
              <a:rPr lang="en-US" dirty="0" err="1" smtClean="0"/>
              <a:t>fasa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fasa</a:t>
            </a:r>
            <a:r>
              <a:rPr lang="en-US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Catu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Catu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: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8" descr="http://img.alibaba.com/photo/219111250/37_LCD_T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86200"/>
            <a:ext cx="2491127" cy="1961021"/>
          </a:xfrm>
          <a:prstGeom prst="rect">
            <a:avLst/>
          </a:prstGeom>
          <a:noFill/>
        </p:spPr>
      </p:pic>
      <p:pic>
        <p:nvPicPr>
          <p:cNvPr id="5" name="Picture 10" descr="http://www.nine220volts.com/images/22LH20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029074"/>
            <a:ext cx="2565684" cy="1838326"/>
          </a:xfrm>
          <a:prstGeom prst="rect">
            <a:avLst/>
          </a:prstGeom>
          <a:noFill/>
        </p:spPr>
      </p:pic>
      <p:pic>
        <p:nvPicPr>
          <p:cNvPr id="6" name="Picture 12" descr="https://encrypted-tbn3.gstatic.com/images?q=tbn:ANd9GcTGuCg8cL9oEAzzBn73OL9ov9izbyWTGFN2efGXDxMiIuWDjWMw29wHnqf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29718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Catu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endParaRPr lang="en-US" dirty="0"/>
          </a:p>
        </p:txBody>
      </p:sp>
      <p:pic>
        <p:nvPicPr>
          <p:cNvPr id="4098" name="Picture 2" descr="Turbin pembangkit listrik tenaga pasang The Atlantis Resources AK1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962400"/>
            <a:ext cx="2347489" cy="1352551"/>
          </a:xfrm>
          <a:prstGeom prst="rect">
            <a:avLst/>
          </a:prstGeom>
          <a:noFill/>
        </p:spPr>
      </p:pic>
      <p:sp>
        <p:nvSpPr>
          <p:cNvPr id="4100" name="AutoShape 4" descr="data:image/jpeg;base64,/9j/4AAQSkZJRgABAQAAAQABAAD/2wCEAAkGBwwODQ0MEA0ODw0NDQ0NDQ0PDQ8ODgwMFBEWFhQRFRQZHSgsGBolHBQUITEhJSkrLy4uFx80ODMsNygtLiwBCgoKDgwMDwwMECsZHxkrKysrKysrNysrKysrLCsrKzcrKyssKysrKysrKysrKysrKysrKysrKyssKysrKysrK//AABEIAMcA/QMBIgACEQEDEQH/xAAcAAACAgMBAQAAAAAAAAAAAAAAAwIIAQYHBQT/xABbEAACAQICAgQUEAsHBQAAAAAAAQIDBAURBxIGMXHRCBMVFiElQVFSU1RhcoGRkpOxstIXIzI0QkVzdJShoqOzwcLhFCIkJjNDVWJjtNM1NkRkgoTDdYOVpOL/xAAWAQEBAQAAAAAAAAAAAAAAAAAAAQL/xAAVEQEBAAAAAAAAAAAAAAAAAAAAEf/aAAwDAQACEQMRAD8A7iAAAAAAAAAAAAAAAAAAAAAAAAAAAAAAAAAAAAAAAAAAAAAAAAAAAAAAAAAHLNn+lmWGX1awpWqqVaHC9eVV6tNxnSjUTjJSzz/Gyy1eZnnzDUqmnjE/Y2Nkt2VaX1oCwAFd56dca5lthy3aVzL/AJRb05Y50rDluW9f+qBYwCuEtN2PP2Nity2qfXUFy01Y+/ZWi3LZ/XICyYFZ5aZdkPT7dblrD6xEtL+yR/42mty0t/riwLPgValpY2Sv2yfatLNf8ZB6VNkj9s59q3tF/wAYFqAKqPSfsjftnV8Fbr7BCWkvZE/bSv2o0V9kC1wFTXpG2Qv20ue7BfZIPSHsgftrdd+l9QFtQKjz2fY+1k8VvO1WcX3UIls0xx+2+I9q9rrxSAt+BT17L8a/a2JfD7nzjHHbjP7VxH4fc+cBcMCnfHZjH7VxH4fc+cYeyrF/2piHw6584C4oFOeOjFv2nf8Aw2484nDZPiHsr/EnuYlVj40wLhgVCjslreyu8X7WKS+uBPjgT27rGf8AyCf1AW6AqNxbt3t3WNfDYbwcWLTqjGvhlPeAtyBUdYpZP9fjT/3dLeOsaF7hcUL6jTq3EraVhY3EI160qsnOebcnnyE8pZcjnAdgAAAAAAKu6a/7xX/Y2n8tTNGSbeSTbe0ks2ze9N6y2Q3nXp2j+YivqNLw79PS7NARjaVn+qqd5JfUTVhcdKn3MjajKKNWWG3PSZd2O+S4lXXSZd9DfNqQxCDU1hF2/wBS+/pr6yccDu3+qy3akN82yIyIiNSjsevH7GC3aiJrY1ePmU/CfcbfEbEQaeti15z6Pfy80ktid5z6PhJeabnEbEQrSVsPvX7Kh4Sfmk1sLvejt+/qeYbxEdEsK0SOwe9f6y27+p5gyOwO76fb/Oeab5EdEQrQY6P7vqih3Km8Mjo8uuqaHe1N43+I2IhXPlo5ueqqPeTJrRtc9V0fBzOiRGREK5v6Gl31Vb97U3jPoZXnVVt3Ku8dMiMiIVy/0ML3qq2+d80z6F9/1Ta/O+adTTJpiFcnei/EuZXs3uzrL7BGejHFEm+G2byTeSq1c3uelnXEzKYhVbYs7VoErKV/XyefKm2i92FVwfiOL1Yas5R6GUo9pNo6rwOs+Wt3Hn4dJ9yvT84yqwgAAAAABWLTmvzguuvRtH80jSMP/T0fdI+M3nTqvzguOvb2v0Zo2H/p6PukfGBtZlGDKKiaJoWhiKGRGRFRGRAbEbEVEZEB0RsRMRsQh8RsRER0QHRHRERGxYD4jYsTFjIsB8WNixEWNiyh0WMixMWMTAcmSTFJkkwGpmUxeZlMCvWILKvXXOrVfLZ0rgd3y5uOvhlf+Ytzm2J+ubj3xW8tnRuB5fLqt/024+moGGljQAAAAACs+nhcv6vXtbXyWaFh/wCnpe6R8Z0DT4uX0+vZ232zQMO/T0uzQG1mUYAqJomhaJoBiGRFxJoodEZETEbEB0RsWIixsWA+LGxYiLGxYQ+LGxYiLGxYD4sbFiIsZFgfRFjIsRFjIsB8WTTEJjEyhyZJMSpElIB2sCkK1jKkBwbGF+V3S/zNf6SR0LgfHy7qdfD7j6Skc+xr15d++rj6SRvvA/vl6/eNx5VMw0smAAAAAAVs0/8A9u/7K28qoc+w9+n0vdI+M6JwQK5eR69hb/SVTnVg/TqXukPGBtgABUSRJEESQDUTiKQxMobFjIsTFjIsB8WMixEWNiwHxYyLERY2LCHxY2LPnixsWB9EWMiz54sZFgfRFjEz54sYmA9MmpCFImpAPUjKkJUiWsUO1g1hOsZ1gOJY769vPfdz9LI3vgf/AO3f9jceVTNFx717e++7n6SRvGgJ8vo9ezufsGGllgAAAAACuPBCLl3T6+HW7+drHNrP9LS91p+UjpfBDLl1R6+G0H8/XOZ236Wn7pT8pAbeAAVASREygGImhaJplDYsnFikycWA6LGRYmLGRYD4sZFiIsZFgPixkWIixkWEfRFjIs+eLJxkB9CZNSEKRNSAepE1IQpElIB6kZ1hKkZ1gHaxnWE6wawHINka/L733zW8pm56BXy/pde1uvEjTdknr+898VPGbhoIf5wUOvb3S+RmZaWbAAAAAAK68ESuXVv18Mo/zFc5hQfpkOzh5SOpcEXHlvaPn4dBdyvV3zltD1cOzh5SA3AAAqAEAASRNMWiSYDUyaYpMmmUOTJxYlMmmA+LGRYhMmmA+LGJiEyaYH0RZOMj51IYpBD1ImpHzqRNSA+hSJKR86kSUgHqRLWEKRnWAdrGdYTrBrAcs2S+v7v3aTNr0Gyy2Q2i59K7XzMn9Rquyf1/de6fZRs2hOWWyPD/AN6N4v8A1aj+oy0tIAAAAAAV94I6PLKxlz7FruVpb5yih6uHZw8pHW+CQj+XYe+faVV3Kn3nIqXqo9lHxoDcgACoAAAAkiJlATTJpikyaYDUyaYlMmmUOTJpiUyaYDkyaYhMmmA9MmpCEyakA9SJKQhSJKQQ9SJKQhSJKQD9YzrCNYzrAO1g1hWsGsBznZR6/uezj5ETYtC7/OPDd27/AJSsa5snf5dcdlDyImxaGf7xYb2Vz/K1jLS1AAAAAABwbgkV+VYY+fb3C7k4b5xzrnaeCPpOVfCsk23SvFyOtKlvnGpUZrbjJdpgeqse/g/OfcZ4vLpL7/7jxsgyA9ji9/B+c+4OLr6SvCf/ACePkGQHr8XZdJXhHvBxdl0pd+948jIOSB63F6fSo9+94zxfqdKh3zPJyDID1uL9XpdP5W+HHBW6Cn3Jb55OQZAeutkNfoKXclvhxw3HQ0u9l5x5AAevxx3PQ0e8n5xnjkuuho95Lzjx8gyA9fjluudS7yXnBxzXfOpd4988cAPZ45rz+F4N74cc17z6fg/vPGMoD1+Oa96Kn4NBxy33TI+DieQAHrPZJfdNj4KnvEXskv8Apy8FT3jymGQHp8cV/wBUPwdLzTHHFf8AVD8HS8089UZvajLuMmrOq/YPt5ICFxXnVnKpOWtOTzlJpLN5ZczcNx0NL84sN7K6/laxq0cOqc3VW6zdNDllLjiw+UWpqn+FSqavJ4XH8GqxUpc5Zyit1oCzoAAAAAB4uyTYtYYmqauqTm6OvwucZyhKGtlrLNcx5Lb5xpd9odspNulWqxTfITmkord1Xn8R04AOKXmhqss9S5zXOlQjL41Uzfenh3eie+jnlO1cVzakbij8cqeXxlhwArLV0a4l7ChRrZdJu7d+OaPjraPcVht4dcf6cqnktlo6lKE+RKMZdlFPxiJYdbv9VGPYZ038nICqFfYtewz1rG/jl/k7jLu6h8NfC5w9VSuYZdFb1Y5d2JbhYTRXJTrJ++Ksl3JNg8NXMrVl4N/ZAp1LhK5HDH24Mj6V0z5LLfV8Jm/8RH/uUYz8TR59bBnyda5w/cnZLx8NAqj6V0z5DMel9M+Qy0lTBaPNlhEt23hH7TOS6Yq9tRq21jGlZJ6ruKk7OjBN55xjFzyX7zy3AOavU6P5LI5x577i3yWtS/f72O+Yzpfv95HzgMZx577i3zKcOife/eShGnJpJ5ZvblqxS3XmfRUtqUFm61F9aE5zfxRYHza1Popd6t8Nelz5vcUd82jR3jNO2xKjBzjSpXL4RVq1KarwgnyYycORtSy5OayTe2d/o2sORyzo5fw7VQ7mcmBWGhZzn6ihdT7Gi5eJH3UsAvZepw3EJblpWfiiWYVpbPbxWt/pdtFfHBj4WGHv1V5Oe7dqHkaoFcKGwvFJ5ZYVdrs1Gl5UkffQ0e4q/VWMKS6KrdWyXcU2/iLDUsKwzmOM+tK6qVU+1KbPtoYVZR/GhbW6fRRo08+7kBXi10d3kpaqq4enzVGtUqTX+mFNnt22ia8llncNdaNjU+JzlE7yklyFyFzjIHHLbQ5nlr16/X/HoUk+5GZ7Nrogw9ZOcpSy206laTfbUor5J0oANWw7R7gtBqSs6VSS2pVYRm18Rslvb06UVCnThTiuQowioxXaQ0AAAAAAAAAAAAAAAI1JNRlJJyaTaituTS2kSADh2MaXbmFxUpTtbimovkU4S4VVgudKDSa5m2x+DbNuKDko07xauSlKrKnq60vUxWc85SeWWUU2dju7KhWjqVaNKrHa1alONSOW40eFcbAcAqbeFWS7C3hS8jIDxI4LfyjGat5fjRUsnOkpLNbTTlyGLng9+v8ADz7Tg/Ez0o6MMAjnwu0qUW+T6TfXtNZ7iqZfEYlo4sPY3WK0+wxS55HdbA0vGdkdtY1/wa5lKjW1Iz1J0qkfxG2lJNrJrNPm8w0TZ/itre06UqFxByhLKdNumteD2mpZ5prnc3PrHXMS0P4bdOLrX+LVXBNQdW7p13CL20nUpyyW4fE9BWDdVYj4S0/ogV11Q1euWI9ArB+q8Q7+1/oh6BWD9V4h39r/AEQK7qKJuNPma3ba3iwy0FYN1ViPhLT+iPo6D8Djt1L6p2VaivJpoDhmxG6tbe4Ve4qtQgnq0oJvhk/3ustvLm8g370Q8NXI4ZU7VKWR0Kloe2Px26NxLLn3dZeS0fZQ0W7HoNNWMm10V5eSXcdTIDmXohYfzJ1ZdZUZ5iKukm0jtULp9fhcIr45HY4bAcBXI4mWsl+/T4Z5WZ9NDYhg1NqUMLw+MltSVlQUl29UDhS0l8MkoULGrVm9qOutZ9qMZM9KzxHZfcvO0werQ51SrGdJ7qlUcF4zvVGhTprVhCEI86EVFdxDAPM2Nfh/4HQ/DlTV5qvhqpS147fI5OS5OWWeXIzPTAAAAAAAAAAAAAAAAAAAAAAAAAAAAAA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0" name="Picture 14" descr="E:\Pengajaran\Instalasi Catu Daya\Bahan\Catu Daya Sistem Telekomunikasi ~ BloggerFacts_files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14600"/>
            <a:ext cx="6416824" cy="762000"/>
          </a:xfrm>
          <a:prstGeom prst="rect">
            <a:avLst/>
          </a:prstGeom>
          <a:noFill/>
        </p:spPr>
      </p:pic>
      <p:pic>
        <p:nvPicPr>
          <p:cNvPr id="4112" name="Picture 16" descr="http://www.dialgurgaon.com/listing/image/1264239532r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657600"/>
            <a:ext cx="2667000" cy="2000250"/>
          </a:xfrm>
          <a:prstGeom prst="rect">
            <a:avLst/>
          </a:prstGeom>
          <a:noFill/>
        </p:spPr>
      </p:pic>
      <p:pic>
        <p:nvPicPr>
          <p:cNvPr id="4114" name="Picture 18" descr="http://www.instalasilistrikrumah.com/wp-content/uploads/2011/04/Tersengat-Listrik-267x30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3505200"/>
            <a:ext cx="2136267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Catu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AC (Alternating Current)</a:t>
            </a:r>
          </a:p>
          <a:p>
            <a:pPr marL="514350" indent="-514350">
              <a:buAutoNum type="arabicPeriod"/>
            </a:pPr>
            <a:r>
              <a:rPr lang="en-US" dirty="0" smtClean="0"/>
              <a:t>DC (Direct Current)</a:t>
            </a:r>
            <a:endParaRPr lang="en-US" dirty="0"/>
          </a:p>
        </p:txBody>
      </p:sp>
      <p:pic>
        <p:nvPicPr>
          <p:cNvPr id="15362" name="Picture 2" descr="http://4.bp.blogspot.com/-SuA78dsQsHY/Td_AVRQ13AI/AAAAAAAABII/sZS60RonTLo/s1600/bentuk-gelombang-a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971800"/>
            <a:ext cx="3733800" cy="2428875"/>
          </a:xfrm>
          <a:prstGeom prst="rect">
            <a:avLst/>
          </a:prstGeom>
          <a:noFill/>
        </p:spPr>
      </p:pic>
      <p:pic>
        <p:nvPicPr>
          <p:cNvPr id="15364" name="Picture 4" descr="http://3.bp.blogspot.com/-SqSjWnn93L0/Td_AVLvlj8I/AAAAAAAABIA/d-Pxn3TXoDE/s400/bentuk-gelombang-d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200400"/>
            <a:ext cx="3400425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AC </a:t>
            </a:r>
            <a:r>
              <a:rPr lang="en-US" dirty="0" err="1" smtClean="0"/>
              <a:t>dan</a:t>
            </a:r>
            <a:r>
              <a:rPr lang="en-US" dirty="0" smtClean="0"/>
              <a:t> 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AC </a:t>
            </a:r>
            <a:r>
              <a:rPr lang="en-US" dirty="0" smtClean="0"/>
              <a:t>: </a:t>
            </a:r>
            <a:r>
              <a:rPr lang="en-US" dirty="0" err="1" smtClean="0"/>
              <a:t>Lampu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, motor AC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DC </a:t>
            </a:r>
            <a:r>
              <a:rPr lang="en-US" dirty="0" smtClean="0"/>
              <a:t>: Remote, hp, mouse, FD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Fasa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err="1" smtClean="0"/>
              <a:t>Fasa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kelistrikan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dilewatkan</a:t>
            </a:r>
            <a:endParaRPr lang="en-US" dirty="0" smtClean="0"/>
          </a:p>
          <a:p>
            <a:r>
              <a:rPr lang="en-US" dirty="0" smtClean="0"/>
              <a:t>Di Indonesia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jenis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sistem</a:t>
            </a:r>
            <a:r>
              <a:rPr lang="en-US" sz="2400" dirty="0" smtClean="0"/>
              <a:t> 1 </a:t>
            </a:r>
            <a:r>
              <a:rPr lang="en-US" sz="2400" dirty="0" err="1" smtClean="0"/>
              <a:t>fasa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sistem</a:t>
            </a:r>
            <a:r>
              <a:rPr lang="en-US" sz="2400" dirty="0" smtClean="0"/>
              <a:t> 3 </a:t>
            </a:r>
            <a:r>
              <a:rPr lang="en-US" sz="2400" dirty="0" err="1" smtClean="0"/>
              <a:t>fasa</a:t>
            </a:r>
            <a:endParaRPr lang="en-US" sz="24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505200"/>
            <a:ext cx="3352800" cy="243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Listrik</a:t>
            </a:r>
            <a:r>
              <a:rPr lang="en-US" dirty="0" smtClean="0"/>
              <a:t> 3 </a:t>
            </a:r>
            <a:r>
              <a:rPr lang="en-US" dirty="0" err="1" smtClean="0"/>
              <a:t>Fasa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AC yang </a:t>
            </a:r>
            <a:r>
              <a:rPr lang="en-US" dirty="0" err="1" smtClean="0"/>
              <a:t>menggunakan</a:t>
            </a:r>
            <a:r>
              <a:rPr lang="en-US" dirty="0" smtClean="0"/>
              <a:t> 3 </a:t>
            </a:r>
            <a:r>
              <a:rPr lang="en-US" dirty="0" err="1" smtClean="0"/>
              <a:t>kawat</a:t>
            </a:r>
            <a:r>
              <a:rPr lang="en-US" dirty="0" smtClean="0"/>
              <a:t> </a:t>
            </a:r>
            <a:r>
              <a:rPr lang="en-US" dirty="0" err="1" smtClean="0"/>
              <a:t>penghantar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fasa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Beda 1 </a:t>
            </a:r>
            <a:r>
              <a:rPr lang="en-US" dirty="0" err="1" smtClean="0"/>
              <a:t>fasa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fasa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8436" name="Picture 4" descr="https://encrypted-tbn0.gstatic.com/images?q=tbn:ANd9GcTn-VOQNx2oRDdbo-5O5ZEr5sKiSeoh_HUoOYenKviEoAGFpIK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57400"/>
            <a:ext cx="3962400" cy="2938782"/>
          </a:xfrm>
          <a:prstGeom prst="rect">
            <a:avLst/>
          </a:prstGeom>
          <a:noFill/>
        </p:spPr>
      </p:pic>
      <p:pic>
        <p:nvPicPr>
          <p:cNvPr id="18438" name="Picture 6" descr="http://www.reocities.com/pengukuran_listrik/gambar/wav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90800"/>
            <a:ext cx="3200400" cy="157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3-fasa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fasa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fasa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netral</a:t>
            </a:r>
            <a:endParaRPr lang="en-US" dirty="0"/>
          </a:p>
        </p:txBody>
      </p:sp>
      <p:pic>
        <p:nvPicPr>
          <p:cNvPr id="1026" name="Picture 2" descr="C:\Users\gondo\Pictures\3-Phas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819400"/>
            <a:ext cx="3933825" cy="3743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168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Pengantar Sistem Tenaga Listrik</vt:lpstr>
      <vt:lpstr>Catu Daya</vt:lpstr>
      <vt:lpstr>Prinsip Dasar Catu Daya</vt:lpstr>
      <vt:lpstr>Macam Catu Daya Listrik</vt:lpstr>
      <vt:lpstr>Penggunaan AC dan DC</vt:lpstr>
      <vt:lpstr>Sistem Fasa Listrik</vt:lpstr>
      <vt:lpstr>Listrik 3 Fasa</vt:lpstr>
      <vt:lpstr>Beda 1 fasa dan 3 fasa</vt:lpstr>
      <vt:lpstr>Macam Tegangan Listrik 3-fasa</vt:lpstr>
      <vt:lpstr>Pertanyaan</vt:lpstr>
      <vt:lpstr>Sistem Distribusi Jaringan Listrik 3 fasa</vt:lpstr>
      <vt:lpstr>Pertanyaan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gondo</dc:creator>
  <cp:lastModifiedBy>gondo</cp:lastModifiedBy>
  <cp:revision>27</cp:revision>
  <dcterms:created xsi:type="dcterms:W3CDTF">2013-08-19T01:59:31Z</dcterms:created>
  <dcterms:modified xsi:type="dcterms:W3CDTF">2013-09-09T02:45:06Z</dcterms:modified>
</cp:coreProperties>
</file>